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39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256" r:id="rId5"/>
    <p:sldId id="287" r:id="rId6"/>
    <p:sldId id="265" r:id="rId7"/>
    <p:sldId id="290" r:id="rId8"/>
    <p:sldId id="291" r:id="rId9"/>
    <p:sldId id="299" r:id="rId10"/>
    <p:sldId id="300" r:id="rId11"/>
    <p:sldId id="312" r:id="rId12"/>
    <p:sldId id="307" r:id="rId13"/>
    <p:sldId id="289" r:id="rId14"/>
    <p:sldId id="319" r:id="rId15"/>
    <p:sldId id="327" r:id="rId16"/>
    <p:sldId id="317" r:id="rId17"/>
    <p:sldId id="301" r:id="rId18"/>
    <p:sldId id="323" r:id="rId19"/>
    <p:sldId id="302" r:id="rId20"/>
    <p:sldId id="322" r:id="rId21"/>
    <p:sldId id="294" r:id="rId22"/>
    <p:sldId id="292" r:id="rId23"/>
    <p:sldId id="315" r:id="rId24"/>
    <p:sldId id="328" r:id="rId25"/>
    <p:sldId id="314" r:id="rId26"/>
    <p:sldId id="309" r:id="rId27"/>
    <p:sldId id="325" r:id="rId28"/>
    <p:sldId id="313" r:id="rId29"/>
    <p:sldId id="295" r:id="rId30"/>
    <p:sldId id="296" r:id="rId31"/>
    <p:sldId id="297" r:id="rId32"/>
    <p:sldId id="324" r:id="rId33"/>
    <p:sldId id="320" r:id="rId34"/>
    <p:sldId id="303" r:id="rId35"/>
    <p:sldId id="304" r:id="rId36"/>
    <p:sldId id="305" r:id="rId37"/>
    <p:sldId id="326" r:id="rId38"/>
    <p:sldId id="306" r:id="rId39"/>
    <p:sldId id="298" r:id="rId40"/>
    <p:sldId id="281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28" userDrawn="1">
          <p15:clr>
            <a:srgbClr val="A4A3A4"/>
          </p15:clr>
        </p15:guide>
        <p15:guide id="2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BEB9AA"/>
    <a:srgbClr val="C0C9C2"/>
    <a:srgbClr val="AA9D92"/>
    <a:srgbClr val="F2F1EE"/>
    <a:srgbClr val="D8D2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1" autoAdjust="0"/>
    <p:restoredTop sz="93595" autoAdjust="0"/>
  </p:normalViewPr>
  <p:slideViewPr>
    <p:cSldViewPr snapToGrid="0">
      <p:cViewPr varScale="1">
        <p:scale>
          <a:sx n="159" d="100"/>
          <a:sy n="159" d="100"/>
        </p:scale>
        <p:origin x="228" y="138"/>
      </p:cViewPr>
      <p:guideLst>
        <p:guide pos="4128"/>
        <p:guide orient="horz" pos="960"/>
      </p:guideLst>
    </p:cSldViewPr>
  </p:slideViewPr>
  <p:outlineViewPr>
    <p:cViewPr>
      <p:scale>
        <a:sx n="33" d="100"/>
        <a:sy n="33" d="100"/>
      </p:scale>
      <p:origin x="0" y="-402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99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6E6020-4209-49A3-9DC4-18264096E7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797462-F1DD-4E64-BC14-F17A0F34B5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32FC57-E1F8-4F59-A87C-2833007EAF57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5F0E3-AC70-4B5A-BCEB-9E3C021C86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F68B5-925F-4468-95B3-EA77C29C34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8A06BE-7519-4B21-9E1D-AE6D6E69C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83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ACAC0-59EA-4916-9995-398D6BEB88C3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9B2C62-FE30-453D-946B-754E9E42C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326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 spacing + Page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B2C62-FE30-453D-946B-754E9E42C8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75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2964EA8-200F-47C5-90C2-1DBA3D6D7C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8700" y="5078187"/>
            <a:ext cx="3222058" cy="96462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878E298-5074-4E51-993E-34931A897F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1413" y="0"/>
            <a:ext cx="4941887" cy="57261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2D26D0E-18C6-4DB1-B3A5-75E29BD65B17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noFill/>
          <a:ln w="15875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989B90B-5C3C-4760-9360-5AE10BF8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90000"/>
              </a:lnSpc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337C3D7-7DDB-42A8-901A-EC153DD274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0"/>
            <a:ext cx="4953000" cy="3302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B95226-A076-4D55-B408-1389A2F8C7A0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028700" y="3556002"/>
            <a:ext cx="3108960" cy="2286000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6673F10-179D-4539-AA33-AE34EC0457EF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4541520" y="3556001"/>
            <a:ext cx="3108960" cy="2285999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B6CFC30-1A59-4D28-9E30-0FF7D632C6A2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8054340" y="3556001"/>
            <a:ext cx="3108960" cy="2285999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C4F3CC75-F9FA-4F77-9DD5-7E6C0F5C98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9D1A0-04AB-4DD4-B9DB-BDEC5E64C94C}" type="datetime1">
              <a:rPr lang="en-US" smtClean="0"/>
              <a:t>6/19/2022</a:t>
            </a:fld>
            <a:endParaRPr lang="en-US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3B5B65C-5DE0-4F81-8115-758CDB591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4A2ACE-2D85-4F78-818F-BBA6F6F0CC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0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4DCD8D3-DF79-446E-9961-5797EE888B4C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CB4EDDC-C544-421C-905C-A4D40D98A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3EA80-260A-4EE9-83BB-E6DD04DEA906}" type="datetime1">
              <a:rPr lang="en-US" smtClean="0"/>
              <a:t>6/19/2022</a:t>
            </a:fld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9CBFDBF-2D2B-469A-9B2F-72F90474F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A55D6-2810-4163-9D43-FEDA674E2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6829" y="573503"/>
            <a:ext cx="10156826" cy="1369591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E87E0B-D644-4037-B322-715C648BAD3B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419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5">
            <a:extLst>
              <a:ext uri="{FF2B5EF4-FFF2-40B4-BE49-F238E27FC236}">
                <a16:creationId xmlns:a16="http://schemas.microsoft.com/office/drawing/2014/main" id="{940246AD-CE4F-4FD8-BCF6-5BA9ED62ACD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543302"/>
            <a:ext cx="4953000" cy="284956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8ECBB79-D5D3-4ECE-99F9-1B6834629E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284956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22">
            <a:extLst>
              <a:ext uri="{FF2B5EF4-FFF2-40B4-BE49-F238E27FC236}">
                <a16:creationId xmlns:a16="http://schemas.microsoft.com/office/drawing/2014/main" id="{C667C6DE-A3D4-4738-B7FC-43FB39FD7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12C18C04-19C8-4ECC-83E8-6E65128CEF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6"/>
            <a:ext cx="3924300" cy="284956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D14E5D8-EB42-4C87-B4AE-4746909A2D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9813" y="5067300"/>
            <a:ext cx="3913187" cy="1319213"/>
          </a:xfrm>
        </p:spPr>
        <p:txBody>
          <a:bodyPr>
            <a:normAutofit/>
          </a:bodyPr>
          <a:lstStyle>
            <a:lvl1pPr>
              <a:defRPr lang="en-US" sz="16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0649945F-7BBD-4042-AA34-709CE3402E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80274-DEF2-4F5D-8F74-69D0554CED55}" type="datetime1">
              <a:rPr lang="en-US" smtClean="0"/>
              <a:t>6/19/2022</a:t>
            </a:fld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51936C4A-DE5F-4BFE-AED0-47E48CD4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981B703-4F1F-41A6-AD71-3FFB2820F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0130" y="465136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61D25CF-5413-4949-A54A-871660840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58050" y="2000250"/>
            <a:ext cx="4667250" cy="339883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224E3A4F-8479-4D38-A6D4-85F0883F37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D4DA8-2D4A-4F06-BECA-044AF4113FB4}" type="datetime1">
              <a:rPr lang="en-US" smtClean="0"/>
              <a:t>6/19/2022</a:t>
            </a:fld>
            <a:endParaRPr lang="en-US" dirty="0"/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D5A5341A-4863-40E8-8B9A-FB4E71925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D2FED0-CD95-48B0-B54A-1F64F952C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8EF5E91-A275-4181-9C62-BC0773AD0512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71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423630CA-0A51-4B04-A57B-9E412A8FCD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47137" y="3862387"/>
            <a:ext cx="231616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C994AE8-9E30-418E-8361-5D851AFA42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854450"/>
            <a:ext cx="231616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D4E5783-2917-458E-BE61-F3D5AAA8F9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309086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1D734B5-5F1C-4E34-81FF-AD75105E83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5757DE8-43D6-4A47-ABC9-B39EC8016C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5"/>
            <a:ext cx="3924300" cy="439102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84C97B0-0D42-4831-9ABD-390370C0F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81873-7D47-483D-BCB4-50DD9806C720}" type="datetime1">
              <a:rPr lang="en-US" smtClean="0"/>
              <a:t>6/19/2022</a:t>
            </a:fld>
            <a:endParaRPr lang="en-US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CE8438DF-723C-49AB-AD18-1C40F107F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32FDE8-62A6-4290-88E6-2795313DE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465137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C85317C-3A2D-483F-B913-714129E19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3045" y="2426610"/>
            <a:ext cx="2378075" cy="111125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5DFEC7-1EEC-4FF2-868A-9799EA69F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155" y="2714986"/>
            <a:ext cx="6674802" cy="65532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Graph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A6C54-2562-43EA-9A1B-F808D04718E7}" type="datetime1">
              <a:rPr lang="en-US" smtClean="0"/>
              <a:t>6/19/2022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A6C54-2562-43EA-9A1B-F808D04718E7}" type="datetime1">
              <a:rPr lang="en-US" smtClean="0"/>
              <a:t>6/19/2022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364FFEF-B933-46C6-A918-A80C987DB7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2147" y="0"/>
            <a:ext cx="3938588" cy="6400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59E5EAF8-68C2-4910-8F66-D9320B9574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47967" y="2105933"/>
            <a:ext cx="5297883" cy="102421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3BE48E1-D3BE-4B52-B2EC-13A514CB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966" y="2105933"/>
            <a:ext cx="5297883" cy="2237467"/>
          </a:xfrm>
        </p:spPr>
        <p:txBody>
          <a:bodyPr anchor="t">
            <a:norm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6745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50815B22-13FE-47CD-9F79-73704A278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B74C9-B808-4394-A017-79C83B2524EF}" type="datetime1">
              <a:rPr lang="en-US" smtClean="0"/>
              <a:t>6/19/2022</a:t>
            </a:fld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7669539-CB64-44F5-999D-7B9E61F8AF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BA076-F3B9-47CB-80C2-BE29F157D04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54075" y="1625600"/>
            <a:ext cx="10499725" cy="4860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09627E-FE70-43A1-B0CB-4D4F6C32C2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074" y="122239"/>
            <a:ext cx="10499725" cy="1355724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41BF345D-81AF-4851-83A1-6233984890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1917" y="517972"/>
            <a:ext cx="31089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EC4F3A57-45ED-498D-858C-3EE63DF129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6601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1AC5BB09-E3BA-4948-93B3-EDCAAB80311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01197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BF83C6B7-5484-4586-8830-098BDCD9C9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66324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0C5663B1-EED6-4D80-A7C2-19E1366387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9069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0">
            <a:extLst>
              <a:ext uri="{FF2B5EF4-FFF2-40B4-BE49-F238E27FC236}">
                <a16:creationId xmlns:a16="http://schemas.microsoft.com/office/drawing/2014/main" id="{D21E7B61-407B-40A7-9AF6-0D7E7106BC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96046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415C3ACC-5A8A-46E6-BA0D-90ADD27E2F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2DF6D-B715-4785-8DEA-9165C638CF44}" type="datetime1">
              <a:rPr lang="en-US" smtClean="0"/>
              <a:t>6/19/2022</a:t>
            </a:fld>
            <a:endParaRPr lang="en-US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0D00A5C2-DCEE-4CB3-9307-61EB88B1D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E8CB70-B054-4294-AD29-EE7A75C72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651507"/>
            <a:ext cx="8991563" cy="100583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E0D608-4E7A-4014-9F62-CB43A0C839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6638" y="2717800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C3A63B0-4EEA-45BC-A016-5FDA0969EA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8610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080679B-5220-4478-B631-7112F870B7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4350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E4F61A3-2797-46FB-ACA7-0443E3BBDD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3907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4ED733B-1DE9-4FDC-BD5F-2BE3BB07C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0402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05858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275B11D-8F3F-472B-BBCC-A4F7415AC0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3543300"/>
            <a:ext cx="3924300" cy="33147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F0629D-1A5F-4F4F-90D6-430379624EF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91250" y="1981200"/>
            <a:ext cx="4972050" cy="4473575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sz="1600">
                <a:solidFill>
                  <a:schemeClr val="tx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Click to edit Master text styles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218C063B-0EE9-4FD5-A116-241C24545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AE72A-09B6-4D56-855D-4360BD347914}" type="datetime1">
              <a:rPr lang="en-US" smtClean="0"/>
              <a:t>6/19/2022</a:t>
            </a:fld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417B369-6569-4DCC-B684-BE1A7C5D0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EC1A7-43C3-481E-95D0-5616242E1A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4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C6CF0E0-8FF2-4FE7-AC69-85BEFA656508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577C8-AB8C-4B8A-A01F-113B16C4DCA3}" type="datetime1">
              <a:rPr lang="en-US" smtClean="0"/>
              <a:t>6/19/2022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9" r:id="rId8"/>
    <p:sldLayoutId id="2147483655" r:id="rId9"/>
    <p:sldLayoutId id="2147483656" r:id="rId10"/>
    <p:sldLayoutId id="2147483658" r:id="rId11"/>
    <p:sldLayoutId id="2147483657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48" userDrawn="1">
          <p15:clr>
            <a:srgbClr val="F26B43"/>
          </p15:clr>
        </p15:guide>
        <p15:guide id="2" pos="1176" userDrawn="1">
          <p15:clr>
            <a:srgbClr val="F26B43"/>
          </p15:clr>
        </p15:guide>
        <p15:guide id="3" pos="1296" userDrawn="1">
          <p15:clr>
            <a:srgbClr val="F26B43"/>
          </p15:clr>
        </p15:guide>
        <p15:guide id="4" pos="1824" userDrawn="1">
          <p15:clr>
            <a:srgbClr val="F26B43"/>
          </p15:clr>
        </p15:guide>
        <p15:guide id="5" pos="1944" userDrawn="1">
          <p15:clr>
            <a:srgbClr val="F26B43"/>
          </p15:clr>
        </p15:guide>
        <p15:guide id="6" pos="2472" userDrawn="1">
          <p15:clr>
            <a:srgbClr val="F26B43"/>
          </p15:clr>
        </p15:guide>
        <p15:guide id="7" pos="2592" userDrawn="1">
          <p15:clr>
            <a:srgbClr val="F26B43"/>
          </p15:clr>
        </p15:guide>
        <p15:guide id="8" pos="3120" userDrawn="1">
          <p15:clr>
            <a:srgbClr val="F26B43"/>
          </p15:clr>
        </p15:guide>
        <p15:guide id="9" pos="3240" userDrawn="1">
          <p15:clr>
            <a:srgbClr val="F26B43"/>
          </p15:clr>
        </p15:guide>
        <p15:guide id="10" pos="3792" userDrawn="1">
          <p15:clr>
            <a:srgbClr val="F26B43"/>
          </p15:clr>
        </p15:guide>
        <p15:guide id="11" pos="3912" userDrawn="1">
          <p15:clr>
            <a:srgbClr val="F26B43"/>
          </p15:clr>
        </p15:guide>
        <p15:guide id="12" pos="4416" userDrawn="1">
          <p15:clr>
            <a:srgbClr val="F26B43"/>
          </p15:clr>
        </p15:guide>
        <p15:guide id="13" pos="4560" userDrawn="1">
          <p15:clr>
            <a:srgbClr val="F26B43"/>
          </p15:clr>
        </p15:guide>
        <p15:guide id="14" pos="5088" userDrawn="1">
          <p15:clr>
            <a:srgbClr val="F26B43"/>
          </p15:clr>
        </p15:guide>
        <p15:guide id="15" pos="5208" userDrawn="1">
          <p15:clr>
            <a:srgbClr val="F26B43"/>
          </p15:clr>
        </p15:guide>
        <p15:guide id="16" pos="5736" userDrawn="1">
          <p15:clr>
            <a:srgbClr val="F26B43"/>
          </p15:clr>
        </p15:guide>
        <p15:guide id="17" pos="5856" userDrawn="1">
          <p15:clr>
            <a:srgbClr val="F26B43"/>
          </p15:clr>
        </p15:guide>
        <p15:guide id="18" pos="6384" userDrawn="1">
          <p15:clr>
            <a:srgbClr val="F26B43"/>
          </p15:clr>
        </p15:guide>
        <p15:guide id="19" pos="6504" userDrawn="1">
          <p15:clr>
            <a:srgbClr val="F26B43"/>
          </p15:clr>
        </p15:guide>
        <p15:guide id="20" pos="7032" userDrawn="1">
          <p15:clr>
            <a:srgbClr val="F26B43"/>
          </p15:clr>
        </p15:guide>
        <p15:guide id="21" orient="horz" pos="288" userDrawn="1">
          <p15:clr>
            <a:srgbClr val="F26B43"/>
          </p15:clr>
        </p15:guide>
        <p15:guide id="22" orient="horz" pos="1128" userDrawn="1">
          <p15:clr>
            <a:srgbClr val="F26B43"/>
          </p15:clr>
        </p15:guide>
        <p15:guide id="23" orient="horz" pos="1248" userDrawn="1">
          <p15:clr>
            <a:srgbClr val="F26B43"/>
          </p15:clr>
        </p15:guide>
        <p15:guide id="24" orient="horz" pos="2088" userDrawn="1">
          <p15:clr>
            <a:srgbClr val="F26B43"/>
          </p15:clr>
        </p15:guide>
        <p15:guide id="25" orient="horz" pos="2232" userDrawn="1">
          <p15:clr>
            <a:srgbClr val="F26B43"/>
          </p15:clr>
        </p15:guide>
        <p15:guide id="26" orient="horz" pos="3048" userDrawn="1">
          <p15:clr>
            <a:srgbClr val="F26B43"/>
          </p15:clr>
        </p15:guide>
        <p15:guide id="27" orient="horz" pos="3192" userDrawn="1">
          <p15:clr>
            <a:srgbClr val="F26B43"/>
          </p15:clr>
        </p15:guide>
        <p15:guide id="28" orient="horz" pos="40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1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7A48A35-E5E4-4A5F-9F91-BAEA4F5DF21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4813" y="4889817"/>
            <a:ext cx="4483473" cy="1456803"/>
          </a:xfrm>
        </p:spPr>
        <p:txBody>
          <a:bodyPr>
            <a:norm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400" dirty="0">
                <a:solidFill>
                  <a:srgbClr val="C0C9C2">
                    <a:lumMod val="50000"/>
                  </a:srgbClr>
                </a:solidFill>
              </a:rPr>
              <a:t>Group A1:		 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400" dirty="0">
                <a:solidFill>
                  <a:srgbClr val="C0C9C2">
                    <a:lumMod val="50000"/>
                  </a:srgbClr>
                </a:solidFill>
              </a:rPr>
              <a:t>Jaouaher Belgacem 	            Jasmeet Singh Matta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400" dirty="0">
                <a:solidFill>
                  <a:srgbClr val="C0C9C2">
                    <a:lumMod val="50000"/>
                  </a:srgbClr>
                </a:solidFill>
              </a:rPr>
              <a:t>	            </a:t>
            </a:r>
            <a:r>
              <a:rPr lang="en-US" sz="1400" dirty="0" err="1">
                <a:solidFill>
                  <a:srgbClr val="C0C9C2">
                    <a:lumMod val="50000"/>
                  </a:srgbClr>
                </a:solidFill>
              </a:rPr>
              <a:t>Arsany</a:t>
            </a:r>
            <a:r>
              <a:rPr lang="en-US" sz="1400" dirty="0">
                <a:solidFill>
                  <a:srgbClr val="C0C9C2">
                    <a:lumMod val="50000"/>
                  </a:srgbClr>
                </a:solidFill>
              </a:rPr>
              <a:t> Girgis</a:t>
            </a:r>
          </a:p>
          <a:p>
            <a:pPr marL="0" indent="0">
              <a:lnSpc>
                <a:spcPct val="140000"/>
              </a:lnSpc>
              <a:buNone/>
            </a:pPr>
            <a:endParaRPr lang="en-US" sz="1400" dirty="0">
              <a:solidFill>
                <a:srgbClr val="C0C9C2">
                  <a:lumMod val="50000"/>
                </a:srgbClr>
              </a:solidFill>
            </a:endParaRPr>
          </a:p>
          <a:p>
            <a:pPr>
              <a:lnSpc>
                <a:spcPct val="140000"/>
              </a:lnSpc>
            </a:pPr>
            <a:endParaRPr lang="en-US" sz="1700" dirty="0">
              <a:solidFill>
                <a:srgbClr val="C0C9C2">
                  <a:lumMod val="50000"/>
                </a:srgbClr>
              </a:solidFill>
            </a:endParaRPr>
          </a:p>
        </p:txBody>
      </p:sp>
      <p:sp>
        <p:nvSpPr>
          <p:cNvPr id="29" name="Slide Number Placeholder 6">
            <a:extLst>
              <a:ext uri="{FF2B5EF4-FFF2-40B4-BE49-F238E27FC236}">
                <a16:creationId xmlns:a16="http://schemas.microsoft.com/office/drawing/2014/main" id="{B21D5E66-7865-18CD-A728-3A67719D2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467C95-DF23-40B9-B265-2E6F3DE2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815" y="808732"/>
            <a:ext cx="4872225" cy="3460020"/>
          </a:xfrm>
        </p:spPr>
        <p:txBody>
          <a:bodyPr anchor="ctr">
            <a:noAutofit/>
          </a:bodyPr>
          <a:lstStyle/>
          <a:p>
            <a:r>
              <a:rPr lang="en-US" sz="5400" dirty="0"/>
              <a:t>Precision Farming Using Autonomous Vehicle</a:t>
            </a:r>
          </a:p>
        </p:txBody>
      </p:sp>
      <p:pic>
        <p:nvPicPr>
          <p:cNvPr id="8" name="Picture Placeholder 7" descr="A helicopter flying over a field&#10;&#10;Description automatically generated with medium confidence">
            <a:extLst>
              <a:ext uri="{FF2B5EF4-FFF2-40B4-BE49-F238E27FC236}">
                <a16:creationId xmlns:a16="http://schemas.microsoft.com/office/drawing/2014/main" id="{0823A5AE-18A0-6C27-6CE2-43E99333028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7530" r="17530"/>
          <a:stretch>
            <a:fillRect/>
          </a:stretch>
        </p:blipFill>
        <p:spPr>
          <a:xfrm>
            <a:off x="6210299" y="0"/>
            <a:ext cx="5259847" cy="5399773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3D673C9-5F8C-5C47-3BB2-EA23196BE495}"/>
              </a:ext>
            </a:extLst>
          </p:cNvPr>
          <p:cNvSpPr txBox="1"/>
          <p:nvPr/>
        </p:nvSpPr>
        <p:spPr>
          <a:xfrm>
            <a:off x="10799545" y="5977288"/>
            <a:ext cx="47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[1]</a:t>
            </a:r>
            <a:endParaRPr lang="fr-FR" dirty="0"/>
          </a:p>
        </p:txBody>
      </p:sp>
      <p:pic>
        <p:nvPicPr>
          <p:cNvPr id="7" name="Google Shape;82;p1">
            <a:extLst>
              <a:ext uri="{FF2B5EF4-FFF2-40B4-BE49-F238E27FC236}">
                <a16:creationId xmlns:a16="http://schemas.microsoft.com/office/drawing/2014/main" id="{965E2E43-1E34-A9FB-12ED-7CDC8E234DB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055465-EA9F-436E-A0C3-64912E06B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Simulation</a:t>
            </a:r>
            <a:endParaRPr lang="en-US" sz="7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oogle Shape;82;p1">
            <a:extLst>
              <a:ext uri="{FF2B5EF4-FFF2-40B4-BE49-F238E27FC236}">
                <a16:creationId xmlns:a16="http://schemas.microsoft.com/office/drawing/2014/main" id="{5F9F46C9-B33A-28C3-2EDE-5A0FA52AFFD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32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7A54001-A8CF-4657-90F5-538F67E48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406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5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TinkerCad</a:t>
            </a:r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simulation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3D2193F-5C7D-4C7B-9FA0-BCDD145E394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 rotWithShape="1">
          <a:blip r:embed="rId2"/>
          <a:srcRect l="18532" r="18082"/>
          <a:stretch/>
        </p:blipFill>
        <p:spPr>
          <a:xfrm>
            <a:off x="4874363" y="1271246"/>
            <a:ext cx="6739625" cy="43859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87926C-6DB5-4E9D-9806-89D2DE2BEA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11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6" name="Google Shape;82;p1">
            <a:extLst>
              <a:ext uri="{FF2B5EF4-FFF2-40B4-BE49-F238E27FC236}">
                <a16:creationId xmlns:a16="http://schemas.microsoft.com/office/drawing/2014/main" id="{D8393BEF-9AED-7556-3739-AC3271C9D5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4473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055465-EA9F-436E-A0C3-64912E06B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Hardware Modelling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oogle Shape;82;p1">
            <a:extLst>
              <a:ext uri="{FF2B5EF4-FFF2-40B4-BE49-F238E27FC236}">
                <a16:creationId xmlns:a16="http://schemas.microsoft.com/office/drawing/2014/main" id="{5F9F46C9-B33A-28C3-2EDE-5A0FA52AFFD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278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406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Design Inspiration</a:t>
            </a:r>
          </a:p>
        </p:txBody>
      </p:sp>
      <p:pic>
        <p:nvPicPr>
          <p:cNvPr id="5" name="Content Placeholder 4" descr="Shape&#10;&#10;Description automatically generated with low confidence">
            <a:extLst>
              <a:ext uri="{FF2B5EF4-FFF2-40B4-BE49-F238E27FC236}">
                <a16:creationId xmlns:a16="http://schemas.microsoft.com/office/drawing/2014/main" id="{2197273A-66BD-50C1-864A-44237148C33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6184556" y="643469"/>
            <a:ext cx="4094730" cy="5571062"/>
          </a:xfrm>
          <a:prstGeom prst="rect">
            <a:avLst/>
          </a:prstGeom>
        </p:spPr>
      </p:pic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13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FFA37-9392-732A-2573-BF86E984A76C}"/>
              </a:ext>
            </a:extLst>
          </p:cNvPr>
          <p:cNvSpPr txBox="1"/>
          <p:nvPr/>
        </p:nvSpPr>
        <p:spPr>
          <a:xfrm>
            <a:off x="10799545" y="5977288"/>
            <a:ext cx="47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[1]</a:t>
            </a:r>
            <a:endParaRPr lang="fr-FR" dirty="0"/>
          </a:p>
        </p:txBody>
      </p:sp>
      <p:pic>
        <p:nvPicPr>
          <p:cNvPr id="10" name="Google Shape;82;p1">
            <a:extLst>
              <a:ext uri="{FF2B5EF4-FFF2-40B4-BE49-F238E27FC236}">
                <a16:creationId xmlns:a16="http://schemas.microsoft.com/office/drawing/2014/main" id="{D460F4C7-FAC8-D0E7-11D3-8A7BFEA3A35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3688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72" y="220898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Design1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14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921249-7657-EA86-3668-77127265F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893" y="220898"/>
            <a:ext cx="4519981" cy="3697015"/>
          </a:xfrm>
          <a:prstGeom prst="rect">
            <a:avLst/>
          </a:prstGeom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31C3849D-D025-E6CA-B28B-E0D6E10D08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10" t="4267" r="2694" b="2260"/>
          <a:stretch/>
        </p:blipFill>
        <p:spPr>
          <a:xfrm>
            <a:off x="5008735" y="3352800"/>
            <a:ext cx="3105536" cy="2932670"/>
          </a:xfrm>
          <a:prstGeom prst="rect">
            <a:avLst/>
          </a:prstGeom>
        </p:spPr>
      </p:pic>
      <p:pic>
        <p:nvPicPr>
          <p:cNvPr id="16" name="Google Shape;82;p1">
            <a:extLst>
              <a:ext uri="{FF2B5EF4-FFF2-40B4-BE49-F238E27FC236}">
                <a16:creationId xmlns:a16="http://schemas.microsoft.com/office/drawing/2014/main" id="{FCCCA7D0-DB19-0B65-0104-530A7AD200C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6968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72" y="220898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Design2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15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4A34C2C6-FCA8-984D-FA74-85D6D2985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985" y="3968786"/>
            <a:ext cx="3705485" cy="1945464"/>
          </a:xfrm>
          <a:prstGeom prst="rect">
            <a:avLst/>
          </a:prstGeom>
        </p:spPr>
      </p:pic>
      <p:pic>
        <p:nvPicPr>
          <p:cNvPr id="10" name="Picture 9" descr="A picture containing wall, projector&#10;&#10;Description automatically generated">
            <a:extLst>
              <a:ext uri="{FF2B5EF4-FFF2-40B4-BE49-F238E27FC236}">
                <a16:creationId xmlns:a16="http://schemas.microsoft.com/office/drawing/2014/main" id="{58D1B5E9-FA3E-4CC0-65E6-DFB490E2B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095" y="943750"/>
            <a:ext cx="3705486" cy="1945464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176384C6-411A-07EA-4F46-BD46C3FAD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2452" y="2023322"/>
            <a:ext cx="3705486" cy="1945464"/>
          </a:xfrm>
          <a:prstGeom prst="rect">
            <a:avLst/>
          </a:prstGeom>
        </p:spPr>
      </p:pic>
      <p:pic>
        <p:nvPicPr>
          <p:cNvPr id="13" name="Google Shape;82;p1">
            <a:extLst>
              <a:ext uri="{FF2B5EF4-FFF2-40B4-BE49-F238E27FC236}">
                <a16:creationId xmlns:a16="http://schemas.microsoft.com/office/drawing/2014/main" id="{5F481899-5641-8C06-24B9-A66116D9CB9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584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83" y="79031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Design2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16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B7BE511-A59F-465F-5F29-59D888A232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3000"/>
          </a:blip>
          <a:srcRect l="28187" t="16225" r="23638" b="10085"/>
          <a:stretch/>
        </p:blipFill>
        <p:spPr>
          <a:xfrm>
            <a:off x="4417162" y="1359500"/>
            <a:ext cx="6287704" cy="4860325"/>
          </a:xfrm>
          <a:prstGeom prst="rect">
            <a:avLst/>
          </a:prstGeom>
        </p:spPr>
      </p:pic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2E78E06C-06E3-FB4E-4B18-E7B04C61DF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58" r="7022"/>
          <a:stretch/>
        </p:blipFill>
        <p:spPr>
          <a:xfrm>
            <a:off x="8219302" y="317659"/>
            <a:ext cx="3525795" cy="2319111"/>
          </a:xfrm>
          <a:prstGeom prst="rect">
            <a:avLst/>
          </a:prstGeom>
        </p:spPr>
      </p:pic>
      <p:pic>
        <p:nvPicPr>
          <p:cNvPr id="12" name="Google Shape;82;p1">
            <a:extLst>
              <a:ext uri="{FF2B5EF4-FFF2-40B4-BE49-F238E27FC236}">
                <a16:creationId xmlns:a16="http://schemas.microsoft.com/office/drawing/2014/main" id="{FB0AF011-B4FA-8064-7B1A-2101EEDA442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3073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676" y="262087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Final</a:t>
            </a:r>
            <a:b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Design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17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2BE18BE7-4DF7-0641-CAE0-D556760AF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940" y="3527075"/>
            <a:ext cx="4531024" cy="2692749"/>
          </a:xfrm>
          <a:prstGeom prst="rect">
            <a:avLst/>
          </a:prstGeom>
        </p:spPr>
      </p:pic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DA81BD24-7B11-AF42-B894-51F1F5EC64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62" t="5122" r="6029" b="2551"/>
          <a:stretch/>
        </p:blipFill>
        <p:spPr>
          <a:xfrm>
            <a:off x="7522100" y="354860"/>
            <a:ext cx="4340386" cy="3074139"/>
          </a:xfrm>
          <a:prstGeom prst="rect">
            <a:avLst/>
          </a:prstGeom>
        </p:spPr>
      </p:pic>
      <p:pic>
        <p:nvPicPr>
          <p:cNvPr id="20" name="Google Shape;82;p1">
            <a:extLst>
              <a:ext uri="{FF2B5EF4-FFF2-40B4-BE49-F238E27FC236}">
                <a16:creationId xmlns:a16="http://schemas.microsoft.com/office/drawing/2014/main" id="{714C73EB-64A9-6C1D-28D0-041F4CE062F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252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406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Final Design</a:t>
            </a:r>
          </a:p>
        </p:txBody>
      </p:sp>
      <p:pic>
        <p:nvPicPr>
          <p:cNvPr id="9" name="Content Placeholder 8" descr="Diagram&#10;&#10;Description automatically generated with low confidence">
            <a:extLst>
              <a:ext uri="{FF2B5EF4-FFF2-40B4-BE49-F238E27FC236}">
                <a16:creationId xmlns:a16="http://schemas.microsoft.com/office/drawing/2014/main" id="{640F35F1-75CC-C38B-4968-B80F7E20A64E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4916251" y="1364995"/>
            <a:ext cx="6818548" cy="4244545"/>
          </a:xfrm>
          <a:prstGeom prst="rect">
            <a:avLst/>
          </a:prstGeom>
        </p:spPr>
      </p:pic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18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10" name="Google Shape;82;p1">
            <a:extLst>
              <a:ext uri="{FF2B5EF4-FFF2-40B4-BE49-F238E27FC236}">
                <a16:creationId xmlns:a16="http://schemas.microsoft.com/office/drawing/2014/main" id="{C6D3EA90-028C-628B-55D8-DB9EA8F1AE6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7402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055465-EA9F-436E-A0C3-64912E06B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Code Implementation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oogle Shape;82;p1">
            <a:extLst>
              <a:ext uri="{FF2B5EF4-FFF2-40B4-BE49-F238E27FC236}">
                <a16:creationId xmlns:a16="http://schemas.microsoft.com/office/drawing/2014/main" id="{CFEFC858-8B91-B042-56D5-EFCB2430728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710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055465-EA9F-436E-A0C3-64912E06B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Software Modelling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oogle Shape;82;p1">
            <a:extLst>
              <a:ext uri="{FF2B5EF4-FFF2-40B4-BE49-F238E27FC236}">
                <a16:creationId xmlns:a16="http://schemas.microsoft.com/office/drawing/2014/main" id="{A78332D7-51B4-8CB7-EB9E-5235FCC3803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201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54" y="497773"/>
            <a:ext cx="3654075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Color Detection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20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11" name="Google Shape;82;p1">
            <a:extLst>
              <a:ext uri="{FF2B5EF4-FFF2-40B4-BE49-F238E27FC236}">
                <a16:creationId xmlns:a16="http://schemas.microsoft.com/office/drawing/2014/main" id="{856FDCA3-9B7E-2271-F3A0-6186DC8E021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EE1005AB-EB29-FD1D-FC22-9912B94C8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676" y="202398"/>
            <a:ext cx="4028461" cy="41221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F90E67-3AC7-56A8-CE1E-88E79E521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7029" y="648845"/>
            <a:ext cx="3483410" cy="8884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77C5E8-85C5-424B-9421-8FA3151DB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9669" y="2740371"/>
            <a:ext cx="3873137" cy="366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77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54" y="497773"/>
            <a:ext cx="3654075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Color Detection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21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11" name="Google Shape;82;p1">
            <a:extLst>
              <a:ext uri="{FF2B5EF4-FFF2-40B4-BE49-F238E27FC236}">
                <a16:creationId xmlns:a16="http://schemas.microsoft.com/office/drawing/2014/main" id="{856FDCA3-9B7E-2271-F3A0-6186DC8E021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F502AFEF-6C7C-8A33-3BEB-012B2F25DFA6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470986" y="1855825"/>
            <a:ext cx="7721014" cy="3484271"/>
          </a:xfrm>
        </p:spPr>
      </p:pic>
    </p:spTree>
    <p:extLst>
      <p:ext uri="{BB962C8B-B14F-4D97-AF65-F5344CB8AC3E}">
        <p14:creationId xmlns:p14="http://schemas.microsoft.com/office/powerpoint/2010/main" val="2854720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22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sp>
        <p:nvSpPr>
          <p:cNvPr id="14" name="Title 7">
            <a:extLst>
              <a:ext uri="{FF2B5EF4-FFF2-40B4-BE49-F238E27FC236}">
                <a16:creationId xmlns:a16="http://schemas.microsoft.com/office/drawing/2014/main" id="{1FEF41B9-2ED5-4131-B424-9192D7A2B3CC}"/>
              </a:ext>
            </a:extLst>
          </p:cNvPr>
          <p:cNvSpPr txBox="1">
            <a:spLocks/>
          </p:cNvSpPr>
          <p:nvPr/>
        </p:nvSpPr>
        <p:spPr>
          <a:xfrm>
            <a:off x="591572" y="1128565"/>
            <a:ext cx="3234018" cy="38267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de-DE" sz="4800" dirty="0">
                <a:solidFill>
                  <a:schemeClr val="tx1"/>
                </a:solidFill>
                <a:ea typeface="+mj-ea"/>
                <a:cs typeface="+mj-cs"/>
              </a:rPr>
              <a:t>Line Follower</a:t>
            </a:r>
            <a:br>
              <a:rPr lang="de-DE" sz="4800" dirty="0">
                <a:solidFill>
                  <a:schemeClr val="tx1"/>
                </a:solidFill>
                <a:ea typeface="+mj-ea"/>
                <a:cs typeface="+mj-cs"/>
              </a:rPr>
            </a:br>
            <a:r>
              <a:rPr lang="de-DE" sz="4800" dirty="0" err="1">
                <a:solidFill>
                  <a:schemeClr val="tx1"/>
                </a:solidFill>
                <a:ea typeface="+mj-ea"/>
                <a:cs typeface="+mj-cs"/>
              </a:rPr>
              <a:t>Logic</a:t>
            </a:r>
            <a:endParaRPr lang="de-DE" sz="48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pic>
        <p:nvPicPr>
          <p:cNvPr id="15" name="Google Shape;82;p1">
            <a:extLst>
              <a:ext uri="{FF2B5EF4-FFF2-40B4-BE49-F238E27FC236}">
                <a16:creationId xmlns:a16="http://schemas.microsoft.com/office/drawing/2014/main" id="{A61AEE68-2FDD-4A63-B5F9-919E49A321D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Content Placeholder 10">
            <a:extLst>
              <a:ext uri="{FF2B5EF4-FFF2-40B4-BE49-F238E27FC236}">
                <a16:creationId xmlns:a16="http://schemas.microsoft.com/office/drawing/2014/main" id="{87325533-4EAA-C440-0276-CEFA88FA9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356" y="1128565"/>
            <a:ext cx="6903733" cy="527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3723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6C4B6E-095C-4650-B9D4-0CB2DB74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83" y="139746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Motor Pins Configuration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27246F-0193-4063-910D-DD0F032D1A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23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16" name="Google Shape;82;p1">
            <a:extLst>
              <a:ext uri="{FF2B5EF4-FFF2-40B4-BE49-F238E27FC236}">
                <a16:creationId xmlns:a16="http://schemas.microsoft.com/office/drawing/2014/main" id="{2D9477B7-A0AD-3FEB-58E1-AA0D453B5F3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57EE15-E950-9883-ADDE-0D1A1FC8B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837" y="1244782"/>
            <a:ext cx="3450472" cy="3866787"/>
          </a:xfrm>
          <a:prstGeom prst="rect">
            <a:avLst/>
          </a:prstGeom>
        </p:spPr>
      </p:pic>
      <p:pic>
        <p:nvPicPr>
          <p:cNvPr id="18" name="Content Placeholder 6">
            <a:extLst>
              <a:ext uri="{FF2B5EF4-FFF2-40B4-BE49-F238E27FC236}">
                <a16:creationId xmlns:a16="http://schemas.microsoft.com/office/drawing/2014/main" id="{DC3E47BC-02B4-A9D7-E6AA-157F6A71C464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/>
          <a:stretch>
            <a:fillRect/>
          </a:stretch>
        </p:blipFill>
        <p:spPr>
          <a:xfrm>
            <a:off x="4438135" y="620755"/>
            <a:ext cx="3315729" cy="4860925"/>
          </a:xfrm>
        </p:spPr>
      </p:pic>
    </p:spTree>
    <p:extLst>
      <p:ext uri="{BB962C8B-B14F-4D97-AF65-F5344CB8AC3E}">
        <p14:creationId xmlns:p14="http://schemas.microsoft.com/office/powerpoint/2010/main" val="2638105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24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sp>
        <p:nvSpPr>
          <p:cNvPr id="14" name="Title 7">
            <a:extLst>
              <a:ext uri="{FF2B5EF4-FFF2-40B4-BE49-F238E27FC236}">
                <a16:creationId xmlns:a16="http://schemas.microsoft.com/office/drawing/2014/main" id="{1FEF41B9-2ED5-4131-B424-9192D7A2B3CC}"/>
              </a:ext>
            </a:extLst>
          </p:cNvPr>
          <p:cNvSpPr txBox="1">
            <a:spLocks/>
          </p:cNvSpPr>
          <p:nvPr/>
        </p:nvSpPr>
        <p:spPr>
          <a:xfrm>
            <a:off x="591572" y="1128565"/>
            <a:ext cx="3234018" cy="38267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de-DE" sz="4800" dirty="0">
                <a:solidFill>
                  <a:schemeClr val="tx1"/>
                </a:solidFill>
                <a:ea typeface="+mj-ea"/>
                <a:cs typeface="+mj-cs"/>
              </a:rPr>
              <a:t>Line Follower</a:t>
            </a:r>
            <a:br>
              <a:rPr lang="de-DE" sz="4800" dirty="0">
                <a:solidFill>
                  <a:schemeClr val="tx1"/>
                </a:solidFill>
                <a:ea typeface="+mj-ea"/>
                <a:cs typeface="+mj-cs"/>
              </a:rPr>
            </a:br>
            <a:r>
              <a:rPr lang="de-DE" sz="4800" dirty="0" err="1">
                <a:solidFill>
                  <a:schemeClr val="tx1"/>
                </a:solidFill>
                <a:ea typeface="+mj-ea"/>
                <a:cs typeface="+mj-cs"/>
              </a:rPr>
              <a:t>Logic</a:t>
            </a:r>
            <a:endParaRPr lang="de-DE" sz="48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pic>
        <p:nvPicPr>
          <p:cNvPr id="15" name="Google Shape;82;p1">
            <a:extLst>
              <a:ext uri="{FF2B5EF4-FFF2-40B4-BE49-F238E27FC236}">
                <a16:creationId xmlns:a16="http://schemas.microsoft.com/office/drawing/2014/main" id="{A61AEE68-2FDD-4A63-B5F9-919E49A321D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B360F276-D89E-094B-1372-E0F1A28B98B5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594274" y="1864541"/>
            <a:ext cx="6759526" cy="3932261"/>
          </a:xfrm>
        </p:spPr>
      </p:pic>
    </p:spTree>
    <p:extLst>
      <p:ext uri="{BB962C8B-B14F-4D97-AF65-F5344CB8AC3E}">
        <p14:creationId xmlns:p14="http://schemas.microsoft.com/office/powerpoint/2010/main" val="1942904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25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15" name="Google Shape;82;p1">
            <a:extLst>
              <a:ext uri="{FF2B5EF4-FFF2-40B4-BE49-F238E27FC236}">
                <a16:creationId xmlns:a16="http://schemas.microsoft.com/office/drawing/2014/main" id="{A61AEE68-2FDD-4A63-B5F9-919E49A321D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B8847AF0-2B9C-4245-8FA5-7E0B176445A3}"/>
              </a:ext>
            </a:extLst>
          </p:cNvPr>
          <p:cNvSpPr txBox="1">
            <a:spLocks/>
          </p:cNvSpPr>
          <p:nvPr/>
        </p:nvSpPr>
        <p:spPr>
          <a:xfrm>
            <a:off x="519383" y="1272943"/>
            <a:ext cx="3234018" cy="38267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de-DE" sz="4800" dirty="0">
                <a:solidFill>
                  <a:schemeClr val="tx1"/>
                </a:solidFill>
                <a:ea typeface="+mj-ea"/>
                <a:cs typeface="+mj-cs"/>
              </a:rPr>
              <a:t>Line Follower</a:t>
            </a:r>
            <a:br>
              <a:rPr lang="de-DE" sz="4800" dirty="0">
                <a:solidFill>
                  <a:schemeClr val="tx1"/>
                </a:solidFill>
                <a:ea typeface="+mj-ea"/>
                <a:cs typeface="+mj-cs"/>
              </a:rPr>
            </a:br>
            <a:r>
              <a:rPr lang="de-DE" sz="4800" dirty="0" err="1">
                <a:solidFill>
                  <a:schemeClr val="tx1"/>
                </a:solidFill>
                <a:ea typeface="+mj-ea"/>
                <a:cs typeface="+mj-cs"/>
              </a:rPr>
              <a:t>Logic</a:t>
            </a:r>
            <a:endParaRPr lang="de-DE" sz="48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0AA480-B44D-6E42-3DCA-B60D23E09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196" y="1959959"/>
            <a:ext cx="6332769" cy="3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36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406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Object Detection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CA74F1B3-3BCE-5CB9-47DC-D791C432E790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5422446" y="643469"/>
            <a:ext cx="5618950" cy="5571062"/>
          </a:xfrm>
          <a:prstGeom prst="rect">
            <a:avLst/>
          </a:prstGeom>
        </p:spPr>
      </p:pic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26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9" name="Google Shape;82;p1">
            <a:extLst>
              <a:ext uri="{FF2B5EF4-FFF2-40B4-BE49-F238E27FC236}">
                <a16:creationId xmlns:a16="http://schemas.microsoft.com/office/drawing/2014/main" id="{2AE15629-5423-6C0D-E2B6-5C248F9BE8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2662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406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Object Detection</a:t>
            </a:r>
          </a:p>
        </p:txBody>
      </p:sp>
      <p:pic>
        <p:nvPicPr>
          <p:cNvPr id="15" name="Content Placeholder 14" descr="Timeline&#10;&#10;Description automatically generated with low confidence">
            <a:extLst>
              <a:ext uri="{FF2B5EF4-FFF2-40B4-BE49-F238E27FC236}">
                <a16:creationId xmlns:a16="http://schemas.microsoft.com/office/drawing/2014/main" id="{DDB904B6-40FB-DDED-4F33-B6B1799633E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5606980" y="581844"/>
            <a:ext cx="5283058" cy="5774506"/>
          </a:xfrm>
          <a:prstGeom prst="rect">
            <a:avLst/>
          </a:prstGeom>
        </p:spPr>
      </p:pic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27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9" name="Google Shape;82;p1">
            <a:extLst>
              <a:ext uri="{FF2B5EF4-FFF2-40B4-BE49-F238E27FC236}">
                <a16:creationId xmlns:a16="http://schemas.microsoft.com/office/drawing/2014/main" id="{1FFE155F-1079-18EC-9A25-94A3010CCB0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05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83" y="295039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90</a:t>
            </a:r>
            <a:r>
              <a:rPr lang="en-IN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°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Turn 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28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B5EEF952-188C-6960-3036-6360D2F7417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6096000" y="963728"/>
            <a:ext cx="4205765" cy="4930544"/>
          </a:xfrm>
        </p:spPr>
      </p:pic>
      <p:pic>
        <p:nvPicPr>
          <p:cNvPr id="9" name="Google Shape;82;p1">
            <a:extLst>
              <a:ext uri="{FF2B5EF4-FFF2-40B4-BE49-F238E27FC236}">
                <a16:creationId xmlns:a16="http://schemas.microsoft.com/office/drawing/2014/main" id="{742A6AA7-152B-A567-4960-E6FA7D6607F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7791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298" y="235693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90° Turn 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29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3" name="Content Placeholder 2" descr="Text&#10;&#10;Description automatically generated">
            <a:extLst>
              <a:ext uri="{FF2B5EF4-FFF2-40B4-BE49-F238E27FC236}">
                <a16:creationId xmlns:a16="http://schemas.microsoft.com/office/drawing/2014/main" id="{9249F852-B0DF-DA90-92A3-7F69C67C297E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4688309" y="931715"/>
            <a:ext cx="3405104" cy="2249051"/>
          </a:xfr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A9CCBE7-0684-6AEE-3351-30AD63C3C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840" y="3296731"/>
            <a:ext cx="3871862" cy="2629554"/>
          </a:xfrm>
          <a:prstGeom prst="rect">
            <a:avLst/>
          </a:prstGeom>
        </p:spPr>
      </p:pic>
      <p:pic>
        <p:nvPicPr>
          <p:cNvPr id="13" name="Google Shape;82;p1">
            <a:extLst>
              <a:ext uri="{FF2B5EF4-FFF2-40B4-BE49-F238E27FC236}">
                <a16:creationId xmlns:a16="http://schemas.microsoft.com/office/drawing/2014/main" id="{2F6604BA-787C-9995-3866-09F9B0D186A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5503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83" y="376896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Context Diagram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3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9" name="Google Shape;82;p1">
            <a:extLst>
              <a:ext uri="{FF2B5EF4-FFF2-40B4-BE49-F238E27FC236}">
                <a16:creationId xmlns:a16="http://schemas.microsoft.com/office/drawing/2014/main" id="{C224ACE7-9680-88D0-EEEB-012D9CFD9EA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FD3EE49-6240-8253-171A-4E8803E9C05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5416062" y="1637314"/>
            <a:ext cx="5800426" cy="3982381"/>
          </a:xfrm>
        </p:spPr>
      </p:pic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31" y="254943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90° Turn 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30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11" name="Content Placeholder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9FED2B9D-03D2-A76D-BE93-F5309CBCB38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4917192" y="1008053"/>
            <a:ext cx="3334215" cy="2514951"/>
          </a:xfrm>
        </p:spPr>
      </p:pic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DE6071F8-B3E4-68C0-C292-7BAD48C5E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753" y="3674763"/>
            <a:ext cx="5362644" cy="1657353"/>
          </a:xfrm>
          <a:prstGeom prst="rect">
            <a:avLst/>
          </a:prstGeom>
        </p:spPr>
      </p:pic>
      <p:pic>
        <p:nvPicPr>
          <p:cNvPr id="19" name="Google Shape;82;p1">
            <a:extLst>
              <a:ext uri="{FF2B5EF4-FFF2-40B4-BE49-F238E27FC236}">
                <a16:creationId xmlns:a16="http://schemas.microsoft.com/office/drawing/2014/main" id="{6E2B3A01-29AD-CC2E-7D34-D3EA7BAAFA6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96617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582" y="-123864"/>
            <a:ext cx="3066339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Mapping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31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E0CDCB8-C9EF-B7E2-5C82-F1BAE7341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278" y="3279000"/>
            <a:ext cx="4591126" cy="3579000"/>
          </a:xfrm>
          <a:prstGeom prst="rect">
            <a:avLst/>
          </a:prstGeom>
        </p:spPr>
      </p:pic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7D69D1CE-07AB-9E6B-A6A2-7A5363998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018" y="0"/>
            <a:ext cx="4591126" cy="3579000"/>
          </a:xfrm>
          <a:prstGeom prst="rect">
            <a:avLst/>
          </a:prstGeom>
        </p:spPr>
      </p:pic>
      <p:pic>
        <p:nvPicPr>
          <p:cNvPr id="11" name="Picture 10" descr="A picture containing table&#10;&#10;Description automatically generated">
            <a:extLst>
              <a:ext uri="{FF2B5EF4-FFF2-40B4-BE49-F238E27FC236}">
                <a16:creationId xmlns:a16="http://schemas.microsoft.com/office/drawing/2014/main" id="{46CE92A4-E0CE-26D8-990F-D18DAB0C1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347" y="4983454"/>
            <a:ext cx="2229525" cy="1738021"/>
          </a:xfrm>
          <a:prstGeom prst="rect">
            <a:avLst/>
          </a:prstGeom>
        </p:spPr>
      </p:pic>
      <p:pic>
        <p:nvPicPr>
          <p:cNvPr id="12" name="Google Shape;82;p1">
            <a:extLst>
              <a:ext uri="{FF2B5EF4-FFF2-40B4-BE49-F238E27FC236}">
                <a16:creationId xmlns:a16="http://schemas.microsoft.com/office/drawing/2014/main" id="{EC27D128-FF50-CBDE-9BCE-49AC5881EBD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12946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514" y="-38818"/>
            <a:ext cx="3544134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Algorithm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32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E0CDCB8-C9EF-B7E2-5C82-F1BAE7341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066" y="1009638"/>
            <a:ext cx="3887129" cy="3030201"/>
          </a:xfrm>
          <a:prstGeom prst="rect">
            <a:avLst/>
          </a:prstGeom>
        </p:spPr>
      </p:pic>
      <p:pic>
        <p:nvPicPr>
          <p:cNvPr id="11" name="Picture 10" descr="A picture containing table&#10;&#10;Description automatically generated">
            <a:extLst>
              <a:ext uri="{FF2B5EF4-FFF2-40B4-BE49-F238E27FC236}">
                <a16:creationId xmlns:a16="http://schemas.microsoft.com/office/drawing/2014/main" id="{46CE92A4-E0CE-26D8-990F-D18DAB0C1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347" y="4983454"/>
            <a:ext cx="2229525" cy="1738021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6E4AC78-40D6-09ED-1F7D-491082085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670" y="4039839"/>
            <a:ext cx="3439991" cy="2681636"/>
          </a:xfrm>
          <a:prstGeom prst="rect">
            <a:avLst/>
          </a:prstGeom>
        </p:spPr>
      </p:pic>
      <p:pic>
        <p:nvPicPr>
          <p:cNvPr id="12" name="Google Shape;82;p1">
            <a:extLst>
              <a:ext uri="{FF2B5EF4-FFF2-40B4-BE49-F238E27FC236}">
                <a16:creationId xmlns:a16="http://schemas.microsoft.com/office/drawing/2014/main" id="{88D95D6F-DC61-2A7B-5BC8-66442E8FFCE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43772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33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11" name="Picture 10" descr="A picture containing table&#10;&#10;Description automatically generated">
            <a:extLst>
              <a:ext uri="{FF2B5EF4-FFF2-40B4-BE49-F238E27FC236}">
                <a16:creationId xmlns:a16="http://schemas.microsoft.com/office/drawing/2014/main" id="{46CE92A4-E0CE-26D8-990F-D18DAB0C1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347" y="4983454"/>
            <a:ext cx="2229525" cy="1738021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0077F8E-EEB2-9AA7-DFAF-1C9D8DF9A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11" y="136525"/>
            <a:ext cx="5497173" cy="4130060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12CCE82F-C629-3349-416F-697BEE8F3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891" y="3877687"/>
            <a:ext cx="4867287" cy="2980313"/>
          </a:xfrm>
          <a:prstGeom prst="rect">
            <a:avLst/>
          </a:prstGeom>
        </p:spPr>
      </p:pic>
      <p:pic>
        <p:nvPicPr>
          <p:cNvPr id="12" name="Google Shape;82;p1">
            <a:extLst>
              <a:ext uri="{FF2B5EF4-FFF2-40B4-BE49-F238E27FC236}">
                <a16:creationId xmlns:a16="http://schemas.microsoft.com/office/drawing/2014/main" id="{5A383DE4-EF0B-341B-3CF7-23F7F102D4E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itle 7">
            <a:extLst>
              <a:ext uri="{FF2B5EF4-FFF2-40B4-BE49-F238E27FC236}">
                <a16:creationId xmlns:a16="http://schemas.microsoft.com/office/drawing/2014/main" id="{FDB8C36A-102C-AD44-B7E4-26619DF579F5}"/>
              </a:ext>
            </a:extLst>
          </p:cNvPr>
          <p:cNvSpPr txBox="1">
            <a:spLocks/>
          </p:cNvSpPr>
          <p:nvPr/>
        </p:nvSpPr>
        <p:spPr>
          <a:xfrm>
            <a:off x="436514" y="-38818"/>
            <a:ext cx="3544134" cy="38267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fr-FR" sz="4800">
                <a:solidFill>
                  <a:schemeClr val="tx1"/>
                </a:solidFill>
                <a:ea typeface="+mj-ea"/>
                <a:cs typeface="+mj-cs"/>
              </a:rPr>
              <a:t>Algorithm</a:t>
            </a:r>
            <a:endParaRPr lang="fr-FR" sz="4800" dirty="0">
              <a:solidFill>
                <a:schemeClr val="tx1"/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91138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514" y="-38818"/>
            <a:ext cx="3544134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Algorithm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34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11" name="Picture 10" descr="A picture containing table&#10;&#10;Description automatically generated">
            <a:extLst>
              <a:ext uri="{FF2B5EF4-FFF2-40B4-BE49-F238E27FC236}">
                <a16:creationId xmlns:a16="http://schemas.microsoft.com/office/drawing/2014/main" id="{46CE92A4-E0CE-26D8-990F-D18DAB0C1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347" y="4983454"/>
            <a:ext cx="2229525" cy="1738021"/>
          </a:xfrm>
          <a:prstGeom prst="rect">
            <a:avLst/>
          </a:prstGeom>
        </p:spPr>
      </p:pic>
      <p:pic>
        <p:nvPicPr>
          <p:cNvPr id="12" name="Google Shape;82;p1">
            <a:extLst>
              <a:ext uri="{FF2B5EF4-FFF2-40B4-BE49-F238E27FC236}">
                <a16:creationId xmlns:a16="http://schemas.microsoft.com/office/drawing/2014/main" id="{88D95D6F-DC61-2A7B-5BC8-66442E8FFCE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A2DD693-2484-30B9-2388-B9EBB81F0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200" y="1553075"/>
            <a:ext cx="6602542" cy="411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84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17" y="441756"/>
            <a:ext cx="3688599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Obstacle Avoidance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35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95C1B03-9370-5EEC-6DAE-C0064E4DD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051" y="3619805"/>
            <a:ext cx="3080719" cy="2892209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D029ABEF-702E-1F83-C0E2-DD0EA48EC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895" y="985472"/>
            <a:ext cx="3080719" cy="2892209"/>
          </a:xfrm>
          <a:prstGeom prst="rect">
            <a:avLst/>
          </a:prstGeom>
        </p:spPr>
      </p:pic>
      <p:pic>
        <p:nvPicPr>
          <p:cNvPr id="15" name="Picture 14" descr="Diagram, schematic&#10;&#10;Description automatically generated">
            <a:extLst>
              <a:ext uri="{FF2B5EF4-FFF2-40B4-BE49-F238E27FC236}">
                <a16:creationId xmlns:a16="http://schemas.microsoft.com/office/drawing/2014/main" id="{173B7F10-29E0-5E37-59BF-AB3653678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7606" y="1589335"/>
            <a:ext cx="3080719" cy="2892209"/>
          </a:xfrm>
          <a:prstGeom prst="rect">
            <a:avLst/>
          </a:prstGeom>
        </p:spPr>
      </p:pic>
      <p:pic>
        <p:nvPicPr>
          <p:cNvPr id="11" name="Google Shape;82;p1">
            <a:extLst>
              <a:ext uri="{FF2B5EF4-FFF2-40B4-BE49-F238E27FC236}">
                <a16:creationId xmlns:a16="http://schemas.microsoft.com/office/drawing/2014/main" id="{E700F190-1FCB-3D8C-73A6-B9254EEC192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0947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577" y="299895"/>
            <a:ext cx="3489157" cy="15674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400" dirty="0">
                <a:solidFill>
                  <a:schemeClr val="tx1"/>
                </a:solidFill>
                <a:ea typeface="+mj-ea"/>
                <a:cs typeface="+mj-cs"/>
              </a:rPr>
              <a:t>Sources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36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594921-0F58-CAA5-A8C8-F35A5C0CE64B}"/>
              </a:ext>
            </a:extLst>
          </p:cNvPr>
          <p:cNvSpPr txBox="1"/>
          <p:nvPr/>
        </p:nvSpPr>
        <p:spPr>
          <a:xfrm>
            <a:off x="836595" y="2221719"/>
            <a:ext cx="6354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1: pixabay.com</a:t>
            </a:r>
            <a:endParaRPr lang="fr-FR" dirty="0"/>
          </a:p>
        </p:txBody>
      </p:sp>
      <p:pic>
        <p:nvPicPr>
          <p:cNvPr id="5" name="Google Shape;82;p1">
            <a:extLst>
              <a:ext uri="{FF2B5EF4-FFF2-40B4-BE49-F238E27FC236}">
                <a16:creationId xmlns:a16="http://schemas.microsoft.com/office/drawing/2014/main" id="{C5B86F7B-DA90-8AAA-2E8B-8E0BA24A0C2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18910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039366-CC4B-45CC-9139-66129D35DB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1795" y="2873375"/>
            <a:ext cx="10480431" cy="1111250"/>
          </a:xfrm>
        </p:spPr>
        <p:txBody>
          <a:bodyPr/>
          <a:lstStyle/>
          <a:p>
            <a:pPr algn="ctr"/>
            <a:r>
              <a:rPr lang="en-US" sz="6000" dirty="0"/>
              <a:t>THANK YOU FOR YOUR ATTENTION</a:t>
            </a:r>
          </a:p>
        </p:txBody>
      </p:sp>
      <p:pic>
        <p:nvPicPr>
          <p:cNvPr id="3" name="Google Shape;82;p1">
            <a:extLst>
              <a:ext uri="{FF2B5EF4-FFF2-40B4-BE49-F238E27FC236}">
                <a16:creationId xmlns:a16="http://schemas.microsoft.com/office/drawing/2014/main" id="{7990DDB3-D5CA-DF44-67E4-3AB0EEC2CB5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5137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25" y="723406"/>
            <a:ext cx="3210447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State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MachineDiagram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04AB4E1-A2F9-DEF8-EA34-37158590A158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5586078" y="643469"/>
            <a:ext cx="5291687" cy="5571062"/>
          </a:xfrm>
          <a:prstGeom prst="rect">
            <a:avLst/>
          </a:prstGeom>
        </p:spPr>
      </p:pic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4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9" name="Google Shape;82;p1">
            <a:extLst>
              <a:ext uri="{FF2B5EF4-FFF2-40B4-BE49-F238E27FC236}">
                <a16:creationId xmlns:a16="http://schemas.microsoft.com/office/drawing/2014/main" id="{53E8BDCB-BCAA-0C11-24CD-4E29E1348D1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6386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75" y="503999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 Case Diagram</a:t>
            </a:r>
          </a:p>
        </p:txBody>
      </p:sp>
      <p:pic>
        <p:nvPicPr>
          <p:cNvPr id="13" name="Picture Placeholder 12" descr="Diagram&#10;&#10;Description automatically generated">
            <a:extLst>
              <a:ext uri="{FF2B5EF4-FFF2-40B4-BE49-F238E27FC236}">
                <a16:creationId xmlns:a16="http://schemas.microsoft.com/office/drawing/2014/main" id="{620D700D-5252-4462-3E69-5C1F604B8CC6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4916251" y="676994"/>
            <a:ext cx="6631341" cy="5504012"/>
          </a:xfrm>
          <a:prstGeom prst="rect">
            <a:avLst/>
          </a:prstGeom>
          <a:noFill/>
        </p:spPr>
      </p:pic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5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9" name="Google Shape;82;p1">
            <a:extLst>
              <a:ext uri="{FF2B5EF4-FFF2-40B4-BE49-F238E27FC236}">
                <a16:creationId xmlns:a16="http://schemas.microsoft.com/office/drawing/2014/main" id="{4540DA65-0357-F19A-4414-94C2AB9DC5C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3170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16" y="676994"/>
            <a:ext cx="4115207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Requirement Diagram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6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A5BB1A62-CDA3-74D6-AA2C-FC3EFAB4E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53396"/>
            <a:ext cx="7620000" cy="6816207"/>
          </a:xfrm>
          <a:prstGeom prst="rect">
            <a:avLst/>
          </a:prstGeom>
        </p:spPr>
      </p:pic>
      <p:pic>
        <p:nvPicPr>
          <p:cNvPr id="9" name="Google Shape;82;p1">
            <a:extLst>
              <a:ext uri="{FF2B5EF4-FFF2-40B4-BE49-F238E27FC236}">
                <a16:creationId xmlns:a16="http://schemas.microsoft.com/office/drawing/2014/main" id="{4F10AF0F-EE12-A006-40CD-5C89151838B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3924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62" y="676994"/>
            <a:ext cx="3842301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Parametric Diagram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7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3" name="Picture 2" descr="A picture containing text, antenna, screenshot&#10;&#10;Description automatically generated">
            <a:extLst>
              <a:ext uri="{FF2B5EF4-FFF2-40B4-BE49-F238E27FC236}">
                <a16:creationId xmlns:a16="http://schemas.microsoft.com/office/drawing/2014/main" id="{D71836E1-1499-A64A-3826-94457D374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784" y="1226499"/>
            <a:ext cx="7714050" cy="3128932"/>
          </a:xfrm>
          <a:prstGeom prst="rect">
            <a:avLst/>
          </a:prstGeom>
        </p:spPr>
      </p:pic>
      <p:pic>
        <p:nvPicPr>
          <p:cNvPr id="9" name="Google Shape;82;p1">
            <a:extLst>
              <a:ext uri="{FF2B5EF4-FFF2-40B4-BE49-F238E27FC236}">
                <a16:creationId xmlns:a16="http://schemas.microsoft.com/office/drawing/2014/main" id="{DCA4882C-A481-F3CE-5FEB-65F7CF1BE89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9341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8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sp>
        <p:nvSpPr>
          <p:cNvPr id="14" name="Title 7">
            <a:extLst>
              <a:ext uri="{FF2B5EF4-FFF2-40B4-BE49-F238E27FC236}">
                <a16:creationId xmlns:a16="http://schemas.microsoft.com/office/drawing/2014/main" id="{1FEF41B9-2ED5-4131-B424-9192D7A2B3CC}"/>
              </a:ext>
            </a:extLst>
          </p:cNvPr>
          <p:cNvSpPr txBox="1">
            <a:spLocks/>
          </p:cNvSpPr>
          <p:nvPr/>
        </p:nvSpPr>
        <p:spPr>
          <a:xfrm>
            <a:off x="591572" y="1600202"/>
            <a:ext cx="3234018" cy="38267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de-DE" sz="4800" dirty="0">
                <a:solidFill>
                  <a:schemeClr val="tx1"/>
                </a:solidFill>
                <a:ea typeface="+mj-ea"/>
                <a:cs typeface="+mj-cs"/>
              </a:rPr>
              <a:t>Activity Diagram</a:t>
            </a:r>
            <a:br>
              <a:rPr lang="de-DE" sz="4800" dirty="0">
                <a:solidFill>
                  <a:schemeClr val="tx1"/>
                </a:solidFill>
                <a:ea typeface="+mj-ea"/>
                <a:cs typeface="+mj-cs"/>
              </a:rPr>
            </a:br>
            <a:br>
              <a:rPr lang="de-DE" sz="4800" dirty="0">
                <a:solidFill>
                  <a:schemeClr val="tx1"/>
                </a:solidFill>
                <a:ea typeface="+mj-ea"/>
                <a:cs typeface="+mj-cs"/>
              </a:rPr>
            </a:br>
            <a:endParaRPr lang="de-DE" sz="48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pic>
        <p:nvPicPr>
          <p:cNvPr id="15" name="Google Shape;82;p1">
            <a:extLst>
              <a:ext uri="{FF2B5EF4-FFF2-40B4-BE49-F238E27FC236}">
                <a16:creationId xmlns:a16="http://schemas.microsoft.com/office/drawing/2014/main" id="{A61AEE68-2FDD-4A63-B5F9-919E49A321D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0309" y="95795"/>
            <a:ext cx="902526" cy="52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5C34B4C-AF2D-431B-964A-2881CE6C0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853" y="466559"/>
            <a:ext cx="7448646" cy="513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96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406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SequenceDiagram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9C79AC-B267-4A47-B6FF-D166961D73F4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6442218" y="643469"/>
            <a:ext cx="3579407" cy="5571062"/>
          </a:xfrm>
          <a:prstGeom prst="rect">
            <a:avLst/>
          </a:prstGeom>
        </p:spPr>
      </p:pic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000000">
                    <a:alpha val="6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9</a:t>
            </a:fld>
            <a:endParaRPr lang="en-US" sz="1200">
              <a:solidFill>
                <a:srgbClr val="000000">
                  <a:alpha val="60000"/>
                </a:srgbClr>
              </a:solidFill>
              <a:latin typeface="+mn-lt"/>
              <a:cs typeface="+mn-cs"/>
            </a:endParaRPr>
          </a:p>
        </p:txBody>
      </p:sp>
      <p:pic>
        <p:nvPicPr>
          <p:cNvPr id="9" name="Google Shape;82;p1">
            <a:extLst>
              <a:ext uri="{FF2B5EF4-FFF2-40B4-BE49-F238E27FC236}">
                <a16:creationId xmlns:a16="http://schemas.microsoft.com/office/drawing/2014/main" id="{31A0D052-30FF-5CB2-7255-A4DD4AE1EA2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89" y="67893"/>
            <a:ext cx="902526" cy="5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4045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inimalist Presentation">
      <a:dk1>
        <a:sysClr val="windowText" lastClr="000000"/>
      </a:dk1>
      <a:lt1>
        <a:sysClr val="window" lastClr="FFFFFF"/>
      </a:lt1>
      <a:dk2>
        <a:srgbClr val="ABABAB"/>
      </a:dk2>
      <a:lt2>
        <a:srgbClr val="F2F1EE"/>
      </a:lt2>
      <a:accent1>
        <a:srgbClr val="D8D2CD"/>
      </a:accent1>
      <a:accent2>
        <a:srgbClr val="C0C9C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Biome Light"/>
        <a:ea typeface=""/>
        <a:cs typeface=""/>
      </a:majorFont>
      <a:minorFont>
        <a:latin typeface="Biom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color presentation_Win32_LW_v2.potx" id="{B7F4C684-7BE5-4BD8-BEBE-7F207A45F474}" vid="{9091DE1E-F617-4C59-950B-F96736B889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A1B7BBB-8F46-4BA8-85EC-2ECC1D2E32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3A10211-FBDE-44DA-8AD6-29E596B2975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0976319-4513-485C-AD3A-E56C39927A38}">
  <ds:schemaRefs>
    <ds:schemaRef ds:uri="http://www.w3.org/XML/1998/namespace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16c05727-aa75-4e4a-9b5f-8a80a1165891"/>
    <ds:schemaRef ds:uri="71af3243-3dd4-4a8d-8c0d-dd76da1f02a5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{8D8D71A0-94E5-4BCA-89E8-4491FBE7E9FF}tf16411245_win32</Template>
  <TotalTime>2</TotalTime>
  <Words>155</Words>
  <Application>Microsoft Office PowerPoint</Application>
  <PresentationFormat>Widescreen</PresentationFormat>
  <Paragraphs>77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Biome Light</vt:lpstr>
      <vt:lpstr>Calibri</vt:lpstr>
      <vt:lpstr>Office Theme</vt:lpstr>
      <vt:lpstr>Precision Farming Using Autonomous Vehicle</vt:lpstr>
      <vt:lpstr>The Software Modelling</vt:lpstr>
      <vt:lpstr>Context Diagram</vt:lpstr>
      <vt:lpstr>State MachineDiagram</vt:lpstr>
      <vt:lpstr>Use Case Diagram</vt:lpstr>
      <vt:lpstr>Requirement Diagram</vt:lpstr>
      <vt:lpstr>Parametric Diagram</vt:lpstr>
      <vt:lpstr>PowerPoint Presentation</vt:lpstr>
      <vt:lpstr>  SequenceDiagram</vt:lpstr>
      <vt:lpstr>The Simulation</vt:lpstr>
      <vt:lpstr>TinkerCad simulation </vt:lpstr>
      <vt:lpstr>The Hardware Modelling</vt:lpstr>
      <vt:lpstr>Design Inspiration</vt:lpstr>
      <vt:lpstr>Design1</vt:lpstr>
      <vt:lpstr>Design2</vt:lpstr>
      <vt:lpstr>Design2</vt:lpstr>
      <vt:lpstr>Final Design</vt:lpstr>
      <vt:lpstr>Final Design</vt:lpstr>
      <vt:lpstr>Code Implementation</vt:lpstr>
      <vt:lpstr>Color Detection</vt:lpstr>
      <vt:lpstr>Color Detection</vt:lpstr>
      <vt:lpstr>PowerPoint Presentation</vt:lpstr>
      <vt:lpstr>Motor Pins Configuration </vt:lpstr>
      <vt:lpstr>PowerPoint Presentation</vt:lpstr>
      <vt:lpstr>PowerPoint Presentation</vt:lpstr>
      <vt:lpstr>Object Detection</vt:lpstr>
      <vt:lpstr>Object Detection</vt:lpstr>
      <vt:lpstr>90° Turn </vt:lpstr>
      <vt:lpstr>90° Turn </vt:lpstr>
      <vt:lpstr>90° Turn </vt:lpstr>
      <vt:lpstr>Mapping</vt:lpstr>
      <vt:lpstr>Algorithm</vt:lpstr>
      <vt:lpstr>PowerPoint Presentation</vt:lpstr>
      <vt:lpstr>Algorithm</vt:lpstr>
      <vt:lpstr>Obstacle Avoidance</vt:lpstr>
      <vt:lpstr>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Precision Farming Using Autonomous Vehicle</dc:title>
  <dc:creator>Jaouaher Belgacem</dc:creator>
  <cp:lastModifiedBy>Jasmeet Matta</cp:lastModifiedBy>
  <cp:revision>21</cp:revision>
  <dcterms:created xsi:type="dcterms:W3CDTF">2022-06-17T08:42:45Z</dcterms:created>
  <dcterms:modified xsi:type="dcterms:W3CDTF">2022-06-19T09:36:27Z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